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Rubik Black"/>
      <p:bold r:id="rId33"/>
      <p:boldItalic r:id="rId34"/>
    </p:embeddedFont>
    <p:embeddedFont>
      <p:font typeface="Karla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RubikBlack-bold.fntdata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35" Type="http://schemas.openxmlformats.org/officeDocument/2006/relationships/font" Target="fonts/Karla-regular.fntdata"/><Relationship Id="rId12" Type="http://schemas.openxmlformats.org/officeDocument/2006/relationships/slide" Target="slides/slide7.xml"/><Relationship Id="rId34" Type="http://schemas.openxmlformats.org/officeDocument/2006/relationships/font" Target="fonts/RubikBlack-boldItalic.fntdata"/><Relationship Id="rId15" Type="http://schemas.openxmlformats.org/officeDocument/2006/relationships/slide" Target="slides/slide10.xml"/><Relationship Id="rId37" Type="http://schemas.openxmlformats.org/officeDocument/2006/relationships/font" Target="fonts/Karla-italic.fntdata"/><Relationship Id="rId14" Type="http://schemas.openxmlformats.org/officeDocument/2006/relationships/slide" Target="slides/slide9.xml"/><Relationship Id="rId36" Type="http://schemas.openxmlformats.org/officeDocument/2006/relationships/font" Target="fonts/Karl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Karl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d2792e9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d2792e9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717d0223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c717d0223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 I build instruction for machines, so they can do something.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Remember, machines can be </a:t>
            </a:r>
            <a:r>
              <a:rPr lang="en"/>
              <a:t>computers and cell phones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717d0223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717d0223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fun to make.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wrote instructions for the computer that say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users birthday, show birthday card, and show confetti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image here are </a:t>
            </a:r>
            <a:r>
              <a:rPr lang="en"/>
              <a:t>publicly</a:t>
            </a:r>
            <a:r>
              <a:rPr lang="en"/>
              <a:t> accessible by USAA members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d048bdf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d048bdf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fun to make.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wrote instructions for the computer that say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users birthday, show birthday card, and show confetti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6d048bdfc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6d048bdfc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tool I use to make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Files, text documents, </a:t>
            </a:r>
            <a:r>
              <a:rPr lang="en"/>
              <a:t>pictures</a:t>
            </a:r>
            <a:r>
              <a:rPr lang="en"/>
              <a:t>, sounds.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is a text document containing code, instructions for a computer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6d048bec5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6d048bec5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-&gt; function -&gt; reusable piece of code(computer instruction)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or sum  = number 1 + number2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 return that total or 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See, not so hard to read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a car seems tough, but everyone learns, coding may seem tough, but I promise , anyone can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way you learn to play an instrument, or learn to do a backflip, it takes times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c7ee2bdde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c7ee2bdde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each one.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Flexible, maybe work from a bakery/coffee shop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c717d0223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c717d0223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people think people who work on computers look like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Nerdy, sit at computer all days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But….the good thing is is that developers are diverse, and you don’t have to fit a specific mold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7ee2bdd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c7ee2bdd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developers I have worked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Diverse set of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requirements other than typing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careers that have maybee unlikeable or impossible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Police office - fit, able to run, quick, defense training?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player - only 2 players currently under 6 feet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2023-2024 season 560 players, almost 1 in million (330 million)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c717d0223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c717d0223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went to college, and earned a degree in computer science after 4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software </a:t>
            </a:r>
            <a:r>
              <a:rPr lang="en"/>
              <a:t>development</a:t>
            </a:r>
            <a:r>
              <a:rPr lang="en"/>
              <a:t> jobs need 4 years of college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can do 2 years, some people take online courses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c717d0223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c717d0223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 manager - work strict hours, works at one location,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worked from home, a bakery, amd , multiple offices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 is good, even brand developer who are straight out of college make decent money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 - most people use some type of computer daily, and they need software, meaning they need someone to create it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fb8bc6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fb8bc6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- where i work - job title - what i do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c7ee2bdde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c7ee2bdde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c7ee2bdd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c7ee2bdd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4e0c60b851_0_35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4e0c60b851_0_35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717d022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717d022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</a:t>
            </a:r>
            <a:r>
              <a:rPr lang="en"/>
              <a:t>engagement</a:t>
            </a:r>
            <a:r>
              <a:rPr lang="en"/>
              <a:t> by asking and getting hands up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c717d0223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c717d0223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these pertain to software </a:t>
            </a:r>
            <a:r>
              <a:rPr lang="en"/>
              <a:t>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Technology all day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things I build ar a lot of other things put together, just like legos and doing puzzles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c717d0223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c717d0223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few slides are just trying to bridge concepts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c717d0223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c717d0223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717d0223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c717d0223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717d0223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717d0223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c717d0223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c717d0223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- probably used it when you had school at home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Browesr - for searching the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Fortnite - game, video games are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- software for watching videos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1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171" name="Google Shape;171;p11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11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4" name="Google Shape;174;p11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5" name="Google Shape;175;p1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" name="Google Shape;176;p1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77" name="Google Shape;177;p11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8" name="Google Shape;178;p11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" name="Google Shape;179;p11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0" name="Google Shape;180;p11"/>
          <p:cNvSpPr txBox="1"/>
          <p:nvPr>
            <p:ph hasCustomPrompt="1" type="title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1" name="Google Shape;181;p11"/>
          <p:cNvSpPr txBox="1"/>
          <p:nvPr>
            <p:ph idx="1" type="subTitle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96" name="Google Shape;196;p13"/>
          <p:cNvSpPr txBox="1"/>
          <p:nvPr>
            <p:ph idx="1" type="subTitle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3"/>
          <p:cNvSpPr txBox="1"/>
          <p:nvPr>
            <p:ph idx="2" type="subTitle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3" type="subTitle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13"/>
          <p:cNvSpPr txBox="1"/>
          <p:nvPr>
            <p:ph idx="4" type="subTitle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13"/>
          <p:cNvSpPr txBox="1"/>
          <p:nvPr>
            <p:ph hasCustomPrompt="1" type="title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/>
          <p:nvPr>
            <p:ph idx="5" type="subTitle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hasCustomPrompt="1" idx="6" type="title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/>
          <p:nvPr>
            <p:ph idx="7" type="subTitle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hasCustomPrompt="1" idx="8" type="title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/>
          <p:nvPr>
            <p:ph idx="9" type="subTitle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hasCustomPrompt="1" idx="13" type="title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idx="14" type="subTitle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3"/>
          <p:cNvSpPr txBox="1"/>
          <p:nvPr>
            <p:ph idx="15" type="title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14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12" name="Google Shape;21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14" name="Google Shape;21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5" name="Google Shape;21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16" name="Google Shape;21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17" name="Google Shape;21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" name="Google Shape;21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19" name="Google Shape;21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0" name="Google Shape;22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21" name="Google Shape;221;p14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22" name="Google Shape;22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5" name="Google Shape;22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26" name="Google Shape;22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7" name="Google Shape;22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" name="Google Shape;22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29" name="Google Shape;22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0" name="Google Shape;23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1" name="Google Shape;231;p14"/>
          <p:cNvSpPr txBox="1"/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2" name="Google Shape;232;p14"/>
          <p:cNvSpPr txBox="1"/>
          <p:nvPr>
            <p:ph idx="1" type="subTitle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6" name="Google Shape;236;p1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1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8" name="Google Shape;238;p1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9" name="Google Shape;239;p1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40" name="Google Shape;240;p1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41" name="Google Shape;241;p1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42" name="Google Shape;242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44" name="Google Shape;244;p1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5" name="Google Shape;245;p1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46" name="Google Shape;246;p15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6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50" name="Google Shape;250;p16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16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3" name="Google Shape;253;p16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54" name="Google Shape;254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" name="Google Shape;255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56" name="Google Shape;256;p16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7" name="Google Shape;257;p16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16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9" name="Google Shape;259;p16"/>
          <p:cNvSpPr txBox="1"/>
          <p:nvPr>
            <p:ph idx="1" type="subTitle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Google Shape;260;p16"/>
          <p:cNvSpPr txBox="1"/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AND_TWO_COLUMNS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64" name="Google Shape;264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66" name="Google Shape;266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67" name="Google Shape;267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68" name="Google Shape;268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69" name="Google Shape;269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0" name="Google Shape;270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1" name="Google Shape;271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72" name="Google Shape;272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3" name="Google Shape;273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74" name="Google Shape;274;p17"/>
          <p:cNvSpPr txBox="1"/>
          <p:nvPr>
            <p:ph idx="1" type="subTitle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7"/>
          <p:cNvSpPr txBox="1"/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17"/>
          <p:cNvSpPr/>
          <p:nvPr>
            <p:ph idx="2" type="pic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90" name="Google Shape;290;p18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18"/>
          <p:cNvSpPr txBox="1"/>
          <p:nvPr>
            <p:ph idx="1" type="subTitle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2" type="subTitle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8"/>
          <p:cNvSpPr txBox="1"/>
          <p:nvPr>
            <p:ph idx="3" type="subTitle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8"/>
          <p:cNvSpPr txBox="1"/>
          <p:nvPr>
            <p:ph idx="4" type="subTitle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8"/>
          <p:cNvSpPr txBox="1"/>
          <p:nvPr>
            <p:ph idx="5" type="subTitle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6" type="subTitle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0" name="Google Shape;300;p1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02" name="Google Shape;302;p1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03" name="Google Shape;303;p1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4" name="Google Shape;304;p1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5" name="Google Shape;305;p1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06" name="Google Shape;306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" name="Google Shape;307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08" name="Google Shape;308;p1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9" name="Google Shape;309;p1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0" name="Google Shape;310;p19"/>
          <p:cNvSpPr txBox="1"/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" name="Google Shape;311;p19"/>
          <p:cNvSpPr txBox="1"/>
          <p:nvPr>
            <p:ph idx="1" type="subTitle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19"/>
          <p:cNvSpPr txBox="1"/>
          <p:nvPr>
            <p:ph idx="2" type="subTitle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3" name="Google Shape;313;p19"/>
          <p:cNvSpPr txBox="1"/>
          <p:nvPr>
            <p:ph idx="3" type="subTitle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" name="Google Shape;314;p19"/>
          <p:cNvSpPr txBox="1"/>
          <p:nvPr>
            <p:ph idx="4" type="subTitle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idx="5" type="subTitle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6" type="subTitle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0" name="Google Shape;320;p2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2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2" name="Google Shape;322;p2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3" name="Google Shape;323;p2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24" name="Google Shape;324;p2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25" name="Google Shape;325;p2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26" name="Google Shape;326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7" name="Google Shape;327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28" name="Google Shape;328;p2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29" name="Google Shape;329;p2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30" name="Google Shape;330;p20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" name="Google Shape;331;p20"/>
          <p:cNvSpPr txBox="1"/>
          <p:nvPr>
            <p:ph idx="1" type="subTitle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20"/>
          <p:cNvSpPr txBox="1"/>
          <p:nvPr>
            <p:ph idx="2" type="subTitle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0"/>
          <p:cNvSpPr txBox="1"/>
          <p:nvPr>
            <p:ph idx="3" type="subTitle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0"/>
          <p:cNvSpPr txBox="1"/>
          <p:nvPr>
            <p:ph idx="4" type="subTitle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0"/>
          <p:cNvSpPr txBox="1"/>
          <p:nvPr>
            <p:ph idx="5" type="subTitle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0"/>
          <p:cNvSpPr txBox="1"/>
          <p:nvPr>
            <p:ph idx="6" type="subTitle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20"/>
          <p:cNvSpPr txBox="1"/>
          <p:nvPr>
            <p:ph idx="7" type="subTitle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20"/>
          <p:cNvSpPr txBox="1"/>
          <p:nvPr>
            <p:ph idx="8" type="subTitle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5" name="Google Shape;45;p3"/>
          <p:cNvSpPr txBox="1"/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/>
          <p:nvPr>
            <p:ph idx="1" type="subTitle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2" name="Google Shape;342;p2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4" name="Google Shape;344;p2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5" name="Google Shape;345;p2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6" name="Google Shape;346;p2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7" name="Google Shape;347;p2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48" name="Google Shape;348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50" name="Google Shape;350;p2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1" name="Google Shape;351;p2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52" name="Google Shape;352;p21"/>
          <p:cNvSpPr txBox="1"/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21"/>
          <p:cNvSpPr txBox="1"/>
          <p:nvPr>
            <p:ph idx="1" type="subTitle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1"/>
          <p:cNvSpPr txBox="1"/>
          <p:nvPr>
            <p:ph idx="2" type="subTitle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1"/>
          <p:cNvSpPr txBox="1"/>
          <p:nvPr>
            <p:ph idx="3" type="subTitle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1"/>
          <p:cNvSpPr txBox="1"/>
          <p:nvPr>
            <p:ph idx="4" type="subTitle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1"/>
          <p:cNvSpPr txBox="1"/>
          <p:nvPr>
            <p:ph idx="5" type="subTitle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1"/>
          <p:cNvSpPr txBox="1"/>
          <p:nvPr>
            <p:ph idx="6" type="subTitle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1"/>
          <p:cNvSpPr txBox="1"/>
          <p:nvPr>
            <p:ph idx="7" type="subTitle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21"/>
          <p:cNvSpPr txBox="1"/>
          <p:nvPr>
            <p:ph idx="8" type="subTitle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21"/>
          <p:cNvSpPr txBox="1"/>
          <p:nvPr>
            <p:ph idx="9" type="subTitle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21"/>
          <p:cNvSpPr txBox="1"/>
          <p:nvPr>
            <p:ph idx="13" type="subTitle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21"/>
          <p:cNvSpPr txBox="1"/>
          <p:nvPr>
            <p:ph idx="14" type="subTitle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4" name="Google Shape;364;p21"/>
          <p:cNvSpPr txBox="1"/>
          <p:nvPr>
            <p:ph idx="15" type="subTitle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8" name="Google Shape;368;p2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2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70" name="Google Shape;370;p2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71" name="Google Shape;371;p2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72" name="Google Shape;372;p2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73" name="Google Shape;373;p2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4" name="Google Shape;374;p2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5" name="Google Shape;375;p2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76" name="Google Shape;376;p2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7" name="Google Shape;377;p2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8" name="Google Shape;378;p22"/>
          <p:cNvSpPr txBox="1"/>
          <p:nvPr>
            <p:ph hasCustomPrompt="1" type="title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9" name="Google Shape;379;p22"/>
          <p:cNvSpPr txBox="1"/>
          <p:nvPr>
            <p:ph idx="1" type="subTitle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2"/>
          <p:cNvSpPr txBox="1"/>
          <p:nvPr>
            <p:ph hasCustomPrompt="1" idx="2" type="title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1" name="Google Shape;381;p22"/>
          <p:cNvSpPr txBox="1"/>
          <p:nvPr>
            <p:ph idx="3" type="subTitle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22"/>
          <p:cNvSpPr txBox="1"/>
          <p:nvPr>
            <p:ph hasCustomPrompt="1" idx="4" type="title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3" name="Google Shape;383;p22"/>
          <p:cNvSpPr txBox="1"/>
          <p:nvPr>
            <p:ph idx="5" type="subTitle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387" name="Google Shape;387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" name="Google Shape;390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1" name="Google Shape;391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2" name="Google Shape;392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93" name="Google Shape;393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4" name="Google Shape;394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96" name="Google Shape;396;p23"/>
          <p:cNvSpPr txBox="1"/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7" name="Google Shape;397;p23"/>
          <p:cNvSpPr txBox="1"/>
          <p:nvPr>
            <p:ph idx="1" type="subTitle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8" name="Google Shape;398;p23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1" name="Google Shape;51;p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3" name="Google Shape;53;p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4" name="Google Shape;54;p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5" name="Google Shape;55;p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7" name="Google Shape;57;p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" name="Google Shape;58;p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59" name="Google Shape;59;p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0" name="Google Shape;60;p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" name="Google Shape;61;p4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66" name="Google Shape;66;p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" name="Google Shape;70;p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1" name="Google Shape;71;p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2" name="Google Shape;72;p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" name="Google Shape;73;p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4" name="Google Shape;74;p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" name="Google Shape;75;p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84" name="Google Shape;84;p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86" name="Google Shape;86;p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" name="Google Shape;88;p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9" name="Google Shape;89;p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90" name="Google Shape;90;p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" name="Google Shape;91;p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92" name="Google Shape;92;p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3" name="Google Shape;93;p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4" name="Google Shape;94;p6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7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98" name="Google Shape;9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" name="Google Shape;10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" name="Google Shape;10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04" name="Google Shape;10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7" name="Google Shape;107;p7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08" name="Google Shape;10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" name="Google Shape;11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2" name="Google Shape;11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" name="Google Shape;11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4" name="Google Shape;11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5" name="Google Shape;11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7" name="Google Shape;117;p7"/>
          <p:cNvSpPr txBox="1"/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8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22" name="Google Shape;12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5" name="Google Shape;12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26" name="Google Shape;12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27" name="Google Shape;12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29" name="Google Shape;12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1" name="Google Shape;131;p8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32" name="Google Shape;13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5" name="Google Shape;13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36" name="Google Shape;13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7" name="Google Shape;13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" name="Google Shape;13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39" name="Google Shape;13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0" name="Google Shape;14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45" name="Google Shape;14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8" name="Google Shape;14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49" name="Google Shape;14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0" name="Google Shape;15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" name="Google Shape;15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52" name="Google Shape;15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3" name="Google Shape;15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54" name="Google Shape;154;p9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55" name="Google Shape;15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8" name="Google Shape;15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59" name="Google Shape;15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60" name="Google Shape;16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" name="Google Shape;16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62" name="Google Shape;16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3" name="Google Shape;16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4" name="Google Shape;164;p9"/>
          <p:cNvSpPr txBox="1"/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9"/>
          <p:cNvSpPr txBox="1"/>
          <p:nvPr>
            <p:ph idx="1" type="subTitle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4" name="Google Shape;404;p2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18.gif"/><Relationship Id="rId6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fonts.google.com/specimen/Rubik" TargetMode="External"/><Relationship Id="rId4" Type="http://schemas.openxmlformats.org/officeDocument/2006/relationships/hyperlink" Target="https://fonts.google.com/specimen/Karl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/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413" name="Google Shape;413;p29"/>
          <p:cNvSpPr txBox="1"/>
          <p:nvPr>
            <p:ph idx="1" type="subTitle"/>
          </p:nvPr>
        </p:nvSpPr>
        <p:spPr>
          <a:xfrm>
            <a:off x="1828800" y="3725600"/>
            <a:ext cx="5486400" cy="517200"/>
          </a:xfrm>
          <a:prstGeom prst="rect">
            <a:avLst/>
          </a:prstGeom>
          <a:solidFill>
            <a:srgbClr val="A4C2F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 work with computers building applications and software</a:t>
            </a:r>
            <a:endParaRPr b="1" sz="1500"/>
          </a:p>
        </p:txBody>
      </p:sp>
      <p:sp>
        <p:nvSpPr>
          <p:cNvPr id="414" name="Google Shape;414;p29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29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16" name="Google Shape;416;p2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2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18" name="Google Shape;418;p2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9" name="Google Shape;419;p2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0" name="Google Shape;420;p29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21" name="Google Shape;421;p29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rect b="b" l="l" r="r" t="t"/>
                <a:pathLst>
                  <a:path extrusionOk="0" h="8733" w="8732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rect b="b" l="l" r="r" t="t"/>
                <a:pathLst>
                  <a:path extrusionOk="0" h="9886" w="19556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rect b="b" l="l" r="r" t="t"/>
                <a:pathLst>
                  <a:path extrusionOk="0" h="5928" w="4318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rect b="b" l="l" r="r" t="t"/>
                <a:pathLst>
                  <a:path extrusionOk="0" h="5854" w="344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rect b="b" l="l" r="r" t="t"/>
                <a:pathLst>
                  <a:path extrusionOk="0" h="3028" w="2977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6" name="Google Shape;426;p29"/>
          <p:cNvSpPr/>
          <p:nvPr/>
        </p:nvSpPr>
        <p:spPr>
          <a:xfrm>
            <a:off x="1099325" y="4259275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9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28" name="Google Shape;428;p29"/>
            <p:cNvSpPr/>
            <p:nvPr/>
          </p:nvSpPr>
          <p:spPr>
            <a:xfrm>
              <a:off x="6993487" y="3563457"/>
              <a:ext cx="457207" cy="59636"/>
            </a:xfrm>
            <a:custGeom>
              <a:rect b="b" l="l" r="r" t="t"/>
              <a:pathLst>
                <a:path extrusionOk="0" h="952" w="8294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761147" y="3414805"/>
              <a:ext cx="457196" cy="57149"/>
            </a:xfrm>
            <a:custGeom>
              <a:rect b="b" l="l" r="r" t="t"/>
              <a:pathLst>
                <a:path extrusionOk="0" h="1391" w="11732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29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31" name="Google Shape;431;p29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29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34" name="Google Shape;434;p29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fmla="val 0" name="adj"/>
                </a:avLst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5" name="Google Shape;435;p29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36" name="Google Shape;436;p29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rect b="b" l="l" r="r" t="t"/>
                  <a:pathLst>
                    <a:path extrusionOk="0" h="9055" w="9781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29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rect b="b" l="l" r="r" t="t"/>
                  <a:pathLst>
                    <a:path extrusionOk="0" h="4074" w="3513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8" name="Google Shape;438;p29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39" name="Google Shape;439;p29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rect b="b" l="l" r="r" t="t"/>
                <a:pathLst>
                  <a:path extrusionOk="0" h="2074" w="23391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rect b="b" l="l" r="r" t="t"/>
                <a:pathLst>
                  <a:path extrusionOk="0" h="2074" w="11977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41" name="Google Shape;441;p29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42" name="Google Shape;442;p29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43" name="Google Shape;443;p29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5" name="Google Shape;445;p29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6" name="Google Shape;446;p29"/>
            <p:cNvSpPr/>
            <p:nvPr/>
          </p:nvSpPr>
          <p:spPr>
            <a:xfrm>
              <a:off x="7540474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8009987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8479499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9" name="Google Shape;449;p29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50" name="Google Shape;450;p29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rect b="b" l="l" r="r" t="t"/>
                <a:pathLst>
                  <a:path extrusionOk="0" h="1343" w="21415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rect b="b" l="l" r="r" t="t"/>
                <a:pathLst>
                  <a:path extrusionOk="0" h="1367" w="16611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2" name="Google Shape;452;p29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53" name="Google Shape;453;p29"/>
            <p:cNvSpPr/>
            <p:nvPr/>
          </p:nvSpPr>
          <p:spPr>
            <a:xfrm>
              <a:off x="2771692" y="3497697"/>
              <a:ext cx="836668" cy="1371596"/>
            </a:xfrm>
            <a:custGeom>
              <a:rect b="b" l="l" r="r" t="t"/>
              <a:pathLst>
                <a:path extrusionOk="0" h="15683" w="9513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771692" y="3497697"/>
              <a:ext cx="836668" cy="1371596"/>
            </a:xfrm>
            <a:custGeom>
              <a:rect b="b" l="l" r="r" t="t"/>
              <a:pathLst>
                <a:path extrusionOk="0" h="15683" w="9513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202911" y="3533904"/>
              <a:ext cx="371149" cy="686979"/>
            </a:xfrm>
            <a:custGeom>
              <a:rect b="b" l="l" r="r" t="t"/>
              <a:pathLst>
                <a:path extrusionOk="0" h="7855" w="422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129912" y="3708819"/>
              <a:ext cx="120228" cy="373356"/>
            </a:xfrm>
            <a:custGeom>
              <a:rect b="b" l="l" r="r" t="t"/>
              <a:pathLst>
                <a:path extrusionOk="0" h="4269" w="1367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806080" y="3533904"/>
              <a:ext cx="371149" cy="686979"/>
            </a:xfrm>
            <a:custGeom>
              <a:rect b="b" l="l" r="r" t="t"/>
              <a:pathLst>
                <a:path extrusionOk="0" h="7855" w="422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2806080" y="4150392"/>
              <a:ext cx="767979" cy="684792"/>
            </a:xfrm>
            <a:custGeom>
              <a:rect b="b" l="l" r="r" t="t"/>
              <a:pathLst>
                <a:path extrusionOk="0" h="7830" w="8732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05371" y="4248519"/>
              <a:ext cx="34388" cy="266658"/>
            </a:xfrm>
            <a:custGeom>
              <a:rect b="b" l="l" r="r" t="t"/>
              <a:pathLst>
                <a:path extrusionOk="0" h="3049" w="391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3202911" y="3533904"/>
              <a:ext cx="371149" cy="633630"/>
            </a:xfrm>
            <a:custGeom>
              <a:rect b="b" l="l" r="r" t="t"/>
              <a:pathLst>
                <a:path extrusionOk="0" h="7245" w="422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3329471" y="4150392"/>
              <a:ext cx="246788" cy="667738"/>
            </a:xfrm>
            <a:custGeom>
              <a:rect b="b" l="l" r="r" t="t"/>
              <a:pathLst>
                <a:path extrusionOk="0" h="7635" w="2806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3138531" y="3728060"/>
              <a:ext cx="111609" cy="373356"/>
            </a:xfrm>
            <a:custGeom>
              <a:rect b="b" l="l" r="r" t="t"/>
              <a:pathLst>
                <a:path extrusionOk="0" h="4269" w="1269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 txBox="1"/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my job?</a:t>
            </a:r>
            <a:endParaRPr/>
          </a:p>
        </p:txBody>
      </p:sp>
      <p:sp>
        <p:nvSpPr>
          <p:cNvPr id="622" name="Google Shape;622;p38"/>
          <p:cNvSpPr txBox="1"/>
          <p:nvPr>
            <p:ph idx="1" type="subTitle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 </a:t>
            </a:r>
            <a:r>
              <a:rPr b="1" lang="en" sz="2700"/>
              <a:t>make software</a:t>
            </a:r>
            <a:r>
              <a:rPr lang="en" sz="2300"/>
              <a:t> for computers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9"/>
          <p:cNvSpPr txBox="1"/>
          <p:nvPr>
            <p:ph type="title"/>
          </p:nvPr>
        </p:nvSpPr>
        <p:spPr>
          <a:xfrm>
            <a:off x="335625" y="1365125"/>
            <a:ext cx="26943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a Software Developer would make</a:t>
            </a: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947500" y="1090313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9"/>
          <p:cNvSpPr/>
          <p:nvPr/>
        </p:nvSpPr>
        <p:spPr>
          <a:xfrm>
            <a:off x="715160" y="941661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9"/>
          <p:cNvSpPr/>
          <p:nvPr/>
        </p:nvSpPr>
        <p:spPr>
          <a:xfrm>
            <a:off x="7971748" y="1042351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375" y="810885"/>
            <a:ext cx="1846900" cy="379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725" y="810875"/>
            <a:ext cx="1846900" cy="37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39"/>
          <p:cNvCxnSpPr/>
          <p:nvPr/>
        </p:nvCxnSpPr>
        <p:spPr>
          <a:xfrm>
            <a:off x="2576175" y="998800"/>
            <a:ext cx="907200" cy="46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39"/>
          <p:cNvCxnSpPr/>
          <p:nvPr/>
        </p:nvCxnSpPr>
        <p:spPr>
          <a:xfrm flipH="1">
            <a:off x="6976075" y="1560275"/>
            <a:ext cx="1505700" cy="498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39"/>
          <p:cNvCxnSpPr/>
          <p:nvPr/>
        </p:nvCxnSpPr>
        <p:spPr>
          <a:xfrm flipH="1" rot="10800000">
            <a:off x="2848425" y="3029725"/>
            <a:ext cx="598800" cy="70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" name="Google Shape;636;p39"/>
          <p:cNvCxnSpPr/>
          <p:nvPr/>
        </p:nvCxnSpPr>
        <p:spPr>
          <a:xfrm rot="10800000">
            <a:off x="6866975" y="3347325"/>
            <a:ext cx="1360800" cy="68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0"/>
          <p:cNvSpPr txBox="1"/>
          <p:nvPr>
            <p:ph type="title"/>
          </p:nvPr>
        </p:nvSpPr>
        <p:spPr>
          <a:xfrm>
            <a:off x="335625" y="1365125"/>
            <a:ext cx="26943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a Software Developer would make</a:t>
            </a:r>
            <a:endParaRPr/>
          </a:p>
        </p:txBody>
      </p:sp>
      <p:sp>
        <p:nvSpPr>
          <p:cNvPr id="642" name="Google Shape;642;p40"/>
          <p:cNvSpPr/>
          <p:nvPr/>
        </p:nvSpPr>
        <p:spPr>
          <a:xfrm>
            <a:off x="947500" y="1090313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0"/>
          <p:cNvSpPr/>
          <p:nvPr/>
        </p:nvSpPr>
        <p:spPr>
          <a:xfrm>
            <a:off x="715160" y="941661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0"/>
          <p:cNvSpPr/>
          <p:nvPr/>
        </p:nvSpPr>
        <p:spPr>
          <a:xfrm>
            <a:off x="7971748" y="1042351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750" y="883338"/>
            <a:ext cx="1846900" cy="3797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40"/>
          <p:cNvCxnSpPr/>
          <p:nvPr/>
        </p:nvCxnSpPr>
        <p:spPr>
          <a:xfrm>
            <a:off x="5023550" y="607463"/>
            <a:ext cx="907200" cy="46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7" name="Google Shape;647;p40"/>
          <p:cNvCxnSpPr/>
          <p:nvPr/>
        </p:nvCxnSpPr>
        <p:spPr>
          <a:xfrm flipH="1" rot="10800000">
            <a:off x="5585825" y="3465138"/>
            <a:ext cx="598800" cy="70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8" name="Google Shape;648;p40"/>
          <p:cNvCxnSpPr/>
          <p:nvPr/>
        </p:nvCxnSpPr>
        <p:spPr>
          <a:xfrm flipH="1">
            <a:off x="6402250" y="462538"/>
            <a:ext cx="326700" cy="60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40"/>
          <p:cNvCxnSpPr/>
          <p:nvPr/>
        </p:nvCxnSpPr>
        <p:spPr>
          <a:xfrm rot="10800000">
            <a:off x="7218750" y="1614488"/>
            <a:ext cx="753000" cy="32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40"/>
          <p:cNvCxnSpPr/>
          <p:nvPr/>
        </p:nvCxnSpPr>
        <p:spPr>
          <a:xfrm flipH="1" rot="10800000">
            <a:off x="5749250" y="1841513"/>
            <a:ext cx="771000" cy="24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40"/>
          <p:cNvCxnSpPr/>
          <p:nvPr/>
        </p:nvCxnSpPr>
        <p:spPr>
          <a:xfrm flipH="1">
            <a:off x="7302475" y="3782775"/>
            <a:ext cx="988800" cy="28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40"/>
          <p:cNvCxnSpPr/>
          <p:nvPr/>
        </p:nvCxnSpPr>
        <p:spPr>
          <a:xfrm rot="10800000">
            <a:off x="7320700" y="4299975"/>
            <a:ext cx="997800" cy="5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40"/>
          <p:cNvCxnSpPr/>
          <p:nvPr/>
        </p:nvCxnSpPr>
        <p:spPr>
          <a:xfrm flipH="1">
            <a:off x="7202650" y="2231575"/>
            <a:ext cx="1134000" cy="1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4" name="Google Shape;6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883338"/>
            <a:ext cx="1846900" cy="379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875" y="1139425"/>
            <a:ext cx="5716352" cy="31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42"/>
          <p:cNvGrpSpPr/>
          <p:nvPr/>
        </p:nvGrpSpPr>
        <p:grpSpPr>
          <a:xfrm>
            <a:off x="6351563" y="1232223"/>
            <a:ext cx="1827475" cy="1051350"/>
            <a:chOff x="7146475" y="2190661"/>
            <a:chExt cx="1827475" cy="1051350"/>
          </a:xfrm>
        </p:grpSpPr>
        <p:sp>
          <p:nvSpPr>
            <p:cNvPr id="665" name="Google Shape;665;p42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6" name="Google Shape;666;p42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667" name="Google Shape;667;p42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8" name="Google Shape;668;p42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69" name="Google Shape;669;p42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670" name="Google Shape;670;p42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rect b="b" l="l" r="r" t="t"/>
                <a:pathLst>
                  <a:path extrusionOk="0" h="3342" w="37658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2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rect b="b" l="l" r="r" t="t"/>
                <a:pathLst>
                  <a:path extrusionOk="0" h="3342" w="23146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2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rect b="b" l="l" r="r" t="t"/>
                <a:pathLst>
                  <a:path extrusionOk="0" h="8635" w="15854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2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rect b="b" l="l" r="r" t="t"/>
                <a:pathLst>
                  <a:path extrusionOk="0" h="1493" w="10449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4" name="Google Shape;674;p42"/>
          <p:cNvSpPr txBox="1"/>
          <p:nvPr>
            <p:ph type="title"/>
          </p:nvPr>
        </p:nvSpPr>
        <p:spPr>
          <a:xfrm>
            <a:off x="1745275" y="109273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Code</a:t>
            </a:r>
            <a:endParaRPr/>
          </a:p>
        </p:txBody>
      </p:sp>
      <p:grpSp>
        <p:nvGrpSpPr>
          <p:cNvPr id="675" name="Google Shape;675;p42"/>
          <p:cNvGrpSpPr/>
          <p:nvPr/>
        </p:nvGrpSpPr>
        <p:grpSpPr>
          <a:xfrm>
            <a:off x="463651" y="1220603"/>
            <a:ext cx="502899" cy="502899"/>
            <a:chOff x="858700" y="1967475"/>
            <a:chExt cx="605100" cy="605100"/>
          </a:xfrm>
        </p:grpSpPr>
        <p:sp>
          <p:nvSpPr>
            <p:cNvPr id="676" name="Google Shape;676;p42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fmla="val 15109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932654" y="2075711"/>
              <a:ext cx="457191" cy="388627"/>
            </a:xfrm>
            <a:custGeom>
              <a:rect b="b" l="l" r="r" t="t"/>
              <a:pathLst>
                <a:path extrusionOk="0" h="9051" w="10659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42"/>
          <p:cNvGrpSpPr/>
          <p:nvPr/>
        </p:nvGrpSpPr>
        <p:grpSpPr>
          <a:xfrm>
            <a:off x="463651" y="1906497"/>
            <a:ext cx="502800" cy="502800"/>
            <a:chOff x="7014301" y="2017350"/>
            <a:chExt cx="502800" cy="502800"/>
          </a:xfrm>
        </p:grpSpPr>
        <p:sp>
          <p:nvSpPr>
            <p:cNvPr id="679" name="Google Shape;679;p42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7095012" y="2108734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1" name="Google Shape;681;p42"/>
          <p:cNvGrpSpPr/>
          <p:nvPr/>
        </p:nvGrpSpPr>
        <p:grpSpPr>
          <a:xfrm>
            <a:off x="463651" y="445094"/>
            <a:ext cx="629846" cy="592514"/>
            <a:chOff x="463701" y="2217961"/>
            <a:chExt cx="629846" cy="592514"/>
          </a:xfrm>
        </p:grpSpPr>
        <p:sp>
          <p:nvSpPr>
            <p:cNvPr id="682" name="Google Shape;682;p42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545925" y="2446300"/>
              <a:ext cx="338328" cy="225549"/>
            </a:xfrm>
            <a:custGeom>
              <a:rect b="b" l="l" r="r" t="t"/>
              <a:pathLst>
                <a:path extrusionOk="0" h="5806" w="8708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555887" y="2446307"/>
              <a:ext cx="318435" cy="106170"/>
            </a:xfrm>
            <a:custGeom>
              <a:rect b="b" l="l" r="r" t="t"/>
              <a:pathLst>
                <a:path extrusionOk="0" h="2733" w="8196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5" name="Google Shape;685;p42"/>
            <p:cNvGrpSpPr/>
            <p:nvPr/>
          </p:nvGrpSpPr>
          <p:grpSpPr>
            <a:xfrm>
              <a:off x="773496" y="2217961"/>
              <a:ext cx="320051" cy="298703"/>
              <a:chOff x="1023863" y="2896525"/>
              <a:chExt cx="240875" cy="219425"/>
            </a:xfrm>
          </p:grpSpPr>
          <p:sp>
            <p:nvSpPr>
              <p:cNvPr id="686" name="Google Shape;686;p42"/>
              <p:cNvSpPr/>
              <p:nvPr/>
            </p:nvSpPr>
            <p:spPr>
              <a:xfrm>
                <a:off x="1023863" y="2896525"/>
                <a:ext cx="240875" cy="219425"/>
              </a:xfrm>
              <a:custGeom>
                <a:rect b="b" l="l" r="r" t="t"/>
                <a:pathLst>
                  <a:path extrusionOk="0" h="8777" w="9635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2"/>
              <p:cNvSpPr/>
              <p:nvPr/>
            </p:nvSpPr>
            <p:spPr>
              <a:xfrm>
                <a:off x="1111105" y="2959275"/>
                <a:ext cx="54900" cy="93925"/>
              </a:xfrm>
              <a:custGeom>
                <a:rect b="b" l="l" r="r" t="t"/>
                <a:pathLst>
                  <a:path extrusionOk="0" h="3757" w="2196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8" name="Google Shape;688;p42"/>
          <p:cNvSpPr/>
          <p:nvPr/>
        </p:nvSpPr>
        <p:spPr>
          <a:xfrm>
            <a:off x="1646925" y="138165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" name="Google Shape;689;p42"/>
          <p:cNvGrpSpPr/>
          <p:nvPr/>
        </p:nvGrpSpPr>
        <p:grpSpPr>
          <a:xfrm>
            <a:off x="404600" y="4046486"/>
            <a:ext cx="621000" cy="621000"/>
            <a:chOff x="416300" y="4058211"/>
            <a:chExt cx="621000" cy="621000"/>
          </a:xfrm>
        </p:grpSpPr>
        <p:sp>
          <p:nvSpPr>
            <p:cNvPr id="690" name="Google Shape;690;p42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fmla="val 42536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2" name="Google Shape;6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00" y="1930950"/>
            <a:ext cx="3968425" cy="21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/>
          <p:nvPr>
            <p:ph type="title"/>
          </p:nvPr>
        </p:nvSpPr>
        <p:spPr>
          <a:xfrm>
            <a:off x="1474000" y="627325"/>
            <a:ext cx="6326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my workplace looks like</a:t>
            </a:r>
            <a:endParaRPr/>
          </a:p>
        </p:txBody>
      </p:sp>
      <p:sp>
        <p:nvSpPr>
          <p:cNvPr id="698" name="Google Shape;698;p43"/>
          <p:cNvSpPr/>
          <p:nvPr/>
        </p:nvSpPr>
        <p:spPr>
          <a:xfrm>
            <a:off x="947500" y="1090313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3"/>
          <p:cNvSpPr/>
          <p:nvPr/>
        </p:nvSpPr>
        <p:spPr>
          <a:xfrm>
            <a:off x="715160" y="941661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3"/>
          <p:cNvSpPr/>
          <p:nvPr/>
        </p:nvSpPr>
        <p:spPr>
          <a:xfrm>
            <a:off x="7971748" y="1042351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925" y="1942500"/>
            <a:ext cx="3755576" cy="271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00" y="1942500"/>
            <a:ext cx="3603190" cy="271294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3"/>
          <p:cNvSpPr txBox="1"/>
          <p:nvPr/>
        </p:nvSpPr>
        <p:spPr>
          <a:xfrm>
            <a:off x="560600" y="1942500"/>
            <a:ext cx="155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4"/>
                </a:solidFill>
                <a:highlight>
                  <a:srgbClr val="191919"/>
                </a:highlight>
                <a:latin typeface="Karla"/>
                <a:ea typeface="Karla"/>
                <a:cs typeface="Karla"/>
                <a:sym typeface="Karla"/>
              </a:rPr>
              <a:t>OFFICE</a:t>
            </a:r>
            <a:endParaRPr b="1" sz="2600">
              <a:solidFill>
                <a:schemeClr val="accent4"/>
              </a:solidFill>
              <a:highlight>
                <a:srgbClr val="191919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4" name="Google Shape;704;p43"/>
          <p:cNvSpPr txBox="1"/>
          <p:nvPr/>
        </p:nvSpPr>
        <p:spPr>
          <a:xfrm>
            <a:off x="7338775" y="1942500"/>
            <a:ext cx="123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4"/>
                </a:solidFill>
                <a:highlight>
                  <a:srgbClr val="000000"/>
                </a:highlight>
                <a:latin typeface="Karla"/>
                <a:ea typeface="Karla"/>
                <a:cs typeface="Karla"/>
                <a:sym typeface="Karla"/>
              </a:rPr>
              <a:t>HOME</a:t>
            </a:r>
            <a:endParaRPr b="1" sz="2600">
              <a:solidFill>
                <a:schemeClr val="accent4"/>
              </a:solidFill>
              <a:highlight>
                <a:srgbClr val="000000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05" name="Google Shape;70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525" y="3232450"/>
            <a:ext cx="1233600" cy="129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3604" y="2016100"/>
            <a:ext cx="1339525" cy="11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4"/>
          <p:cNvSpPr txBox="1"/>
          <p:nvPr>
            <p:ph type="title"/>
          </p:nvPr>
        </p:nvSpPr>
        <p:spPr>
          <a:xfrm>
            <a:off x="2057400" y="1099363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does a Software Developer look like?</a:t>
            </a:r>
            <a:endParaRPr sz="2400"/>
          </a:p>
        </p:txBody>
      </p:sp>
      <p:pic>
        <p:nvPicPr>
          <p:cNvPr id="712" name="Google Shape;7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400" y="2045363"/>
            <a:ext cx="2767202" cy="210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5"/>
          <p:cNvSpPr txBox="1"/>
          <p:nvPr>
            <p:ph type="title"/>
          </p:nvPr>
        </p:nvSpPr>
        <p:spPr>
          <a:xfrm>
            <a:off x="2057400" y="1099363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does a Software Developer look like?</a:t>
            </a:r>
            <a:endParaRPr sz="2400"/>
          </a:p>
        </p:txBody>
      </p:sp>
      <p:pic>
        <p:nvPicPr>
          <p:cNvPr id="718" name="Google Shape;7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700" y="2809050"/>
            <a:ext cx="1520475" cy="15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575" y="2646909"/>
            <a:ext cx="1615741" cy="1615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50" y="1962000"/>
            <a:ext cx="1566650" cy="15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825" y="1887025"/>
            <a:ext cx="1615750" cy="16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6"/>
          <p:cNvSpPr txBox="1"/>
          <p:nvPr>
            <p:ph type="title"/>
          </p:nvPr>
        </p:nvSpPr>
        <p:spPr>
          <a:xfrm>
            <a:off x="2057400" y="113303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 get into my career</a:t>
            </a:r>
            <a:r>
              <a:rPr lang="en"/>
              <a:t>?</a:t>
            </a:r>
            <a:endParaRPr/>
          </a:p>
        </p:txBody>
      </p:sp>
      <p:sp>
        <p:nvSpPr>
          <p:cNvPr id="727" name="Google Shape;727;p46"/>
          <p:cNvSpPr txBox="1"/>
          <p:nvPr>
            <p:ph idx="1" type="subTitle"/>
          </p:nvPr>
        </p:nvSpPr>
        <p:spPr>
          <a:xfrm>
            <a:off x="2057400" y="2452113"/>
            <a:ext cx="5029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 went to </a:t>
            </a:r>
            <a:r>
              <a:rPr b="1" lang="en" sz="3200"/>
              <a:t>school </a:t>
            </a:r>
            <a:r>
              <a:rPr lang="en" sz="2900"/>
              <a:t>and </a:t>
            </a:r>
            <a:r>
              <a:rPr b="1" lang="en" sz="3200"/>
              <a:t>studied</a:t>
            </a:r>
            <a:endParaRPr b="1" sz="3200"/>
          </a:p>
        </p:txBody>
      </p:sp>
      <p:pic>
        <p:nvPicPr>
          <p:cNvPr id="728" name="Google Shape;7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027" y="3047100"/>
            <a:ext cx="1949325" cy="13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925" y="3103687"/>
            <a:ext cx="2110402" cy="11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7"/>
          <p:cNvSpPr txBox="1"/>
          <p:nvPr>
            <p:ph type="title"/>
          </p:nvPr>
        </p:nvSpPr>
        <p:spPr>
          <a:xfrm>
            <a:off x="1406075" y="1124850"/>
            <a:ext cx="6295500" cy="9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a career in computers good?</a:t>
            </a:r>
            <a:endParaRPr/>
          </a:p>
        </p:txBody>
      </p:sp>
      <p:sp>
        <p:nvSpPr>
          <p:cNvPr id="735" name="Google Shape;735;p47"/>
          <p:cNvSpPr txBox="1"/>
          <p:nvPr>
            <p:ph idx="1" type="subTitle"/>
          </p:nvPr>
        </p:nvSpPr>
        <p:spPr>
          <a:xfrm>
            <a:off x="2057450" y="2518784"/>
            <a:ext cx="50292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en" sz="3200"/>
              <a:t>Lots of freedom</a:t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en" sz="3200"/>
              <a:t>Pay</a:t>
            </a:r>
            <a:endParaRPr b="1"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-"/>
            </a:pPr>
            <a:r>
              <a:rPr b="1" lang="en" sz="3200"/>
              <a:t>Always a need</a:t>
            </a:r>
            <a:endParaRPr b="1" sz="3200"/>
          </a:p>
        </p:txBody>
      </p:sp>
      <p:pic>
        <p:nvPicPr>
          <p:cNvPr id="736" name="Google Shape;7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000" y="2907050"/>
            <a:ext cx="1791675" cy="1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0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</a:t>
            </a:r>
            <a:endParaRPr/>
          </a:p>
        </p:txBody>
      </p:sp>
      <p:pic>
        <p:nvPicPr>
          <p:cNvPr id="468" name="Google Shape;4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00" y="1741725"/>
            <a:ext cx="2042526" cy="26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0"/>
          <p:cNvSpPr txBox="1"/>
          <p:nvPr>
            <p:ph idx="4294967295" type="subTitle"/>
          </p:nvPr>
        </p:nvSpPr>
        <p:spPr>
          <a:xfrm>
            <a:off x="3050888" y="1804807"/>
            <a:ext cx="36213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Software Developer at USAA</a:t>
            </a:r>
            <a:endParaRPr b="1" sz="2000"/>
          </a:p>
        </p:txBody>
      </p:sp>
      <p:pic>
        <p:nvPicPr>
          <p:cNvPr id="470" name="Google Shape;4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233" y="2748200"/>
            <a:ext cx="1745092" cy="16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450" y="3031450"/>
            <a:ext cx="1324650" cy="1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450" y="906022"/>
            <a:ext cx="1324650" cy="1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2500" y="2745013"/>
            <a:ext cx="1780334" cy="178033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0"/>
          <p:cNvSpPr txBox="1"/>
          <p:nvPr/>
        </p:nvSpPr>
        <p:spPr>
          <a:xfrm>
            <a:off x="778600" y="141720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Daniel</a:t>
            </a:r>
            <a:endParaRPr b="1"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8"/>
          <p:cNvSpPr txBox="1"/>
          <p:nvPr>
            <p:ph type="title"/>
          </p:nvPr>
        </p:nvSpPr>
        <p:spPr>
          <a:xfrm>
            <a:off x="2057400" y="222883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9"/>
          <p:cNvSpPr txBox="1"/>
          <p:nvPr>
            <p:ph idx="1" type="subTitle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Does anyone have any questions?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+91  620 421 838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747" name="Google Shape;747;p49"/>
          <p:cNvSpPr txBox="1"/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48" name="Google Shape;748;p49"/>
          <p:cNvSpPr txBox="1"/>
          <p:nvPr/>
        </p:nvSpPr>
        <p:spPr>
          <a:xfrm>
            <a:off x="2285991" y="4084112"/>
            <a:ext cx="4572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Please keep this slide for attribution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Soft Colors UI Design for Agencies | by Slidesgo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749" name="Google Shape;749;p49"/>
          <p:cNvGrpSpPr/>
          <p:nvPr/>
        </p:nvGrpSpPr>
        <p:grpSpPr>
          <a:xfrm>
            <a:off x="274188" y="1428844"/>
            <a:ext cx="1827475" cy="1051350"/>
            <a:chOff x="6161988" y="3104373"/>
            <a:chExt cx="1827475" cy="1051350"/>
          </a:xfrm>
        </p:grpSpPr>
        <p:grpSp>
          <p:nvGrpSpPr>
            <p:cNvPr id="750" name="Google Shape;750;p49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751" name="Google Shape;751;p4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fmla="val 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2" name="Google Shape;752;p49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753" name="Google Shape;753;p49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4" name="Google Shape;754;p4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755" name="Google Shape;755;p49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756" name="Google Shape;756;p49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rect b="b" l="l" r="r" t="t"/>
                <a:pathLst>
                  <a:path extrusionOk="0" h="1348" w="19319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9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rect b="b" l="l" r="r" t="t"/>
                <a:pathLst>
                  <a:path extrusionOk="0" h="1371" w="19326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9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rect b="b" l="l" r="r" t="t"/>
                <a:pathLst>
                  <a:path extrusionOk="0" h="1372" w="19319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9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rect b="b" l="l" r="r" t="t"/>
                <a:pathLst>
                  <a:path extrusionOk="0" h="12659" w="10294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0" name="Google Shape;760;p49"/>
          <p:cNvGrpSpPr/>
          <p:nvPr/>
        </p:nvGrpSpPr>
        <p:grpSpPr>
          <a:xfrm>
            <a:off x="3630188" y="2922924"/>
            <a:ext cx="1883700" cy="502800"/>
            <a:chOff x="5406488" y="2852975"/>
            <a:chExt cx="1883700" cy="502800"/>
          </a:xfrm>
        </p:grpSpPr>
        <p:grpSp>
          <p:nvGrpSpPr>
            <p:cNvPr id="761" name="Google Shape;761;p49"/>
            <p:cNvGrpSpPr/>
            <p:nvPr/>
          </p:nvGrpSpPr>
          <p:grpSpPr>
            <a:xfrm>
              <a:off x="5406488" y="2852975"/>
              <a:ext cx="502800" cy="502800"/>
              <a:chOff x="7034100" y="3230600"/>
              <a:chExt cx="502800" cy="502800"/>
            </a:xfrm>
          </p:grpSpPr>
          <p:sp>
            <p:nvSpPr>
              <p:cNvPr id="762" name="Google Shape;762;p49"/>
              <p:cNvSpPr/>
              <p:nvPr/>
            </p:nvSpPr>
            <p:spPr>
              <a:xfrm>
                <a:off x="7034100" y="3230600"/>
                <a:ext cx="502800" cy="502800"/>
              </a:xfrm>
              <a:prstGeom prst="roundRect">
                <a:avLst>
                  <a:gd fmla="val 15109" name="adj"/>
                </a:avLst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3" name="Google Shape;763;p49"/>
              <p:cNvGrpSpPr/>
              <p:nvPr/>
            </p:nvGrpSpPr>
            <p:grpSpPr>
              <a:xfrm>
                <a:off x="7125480" y="3321980"/>
                <a:ext cx="320041" cy="320041"/>
                <a:chOff x="6166397" y="2888965"/>
                <a:chExt cx="215298" cy="215298"/>
              </a:xfrm>
            </p:grpSpPr>
            <p:sp>
              <p:nvSpPr>
                <p:cNvPr id="764" name="Google Shape;764;p49"/>
                <p:cNvSpPr/>
                <p:nvPr/>
              </p:nvSpPr>
              <p:spPr>
                <a:xfrm>
                  <a:off x="6166397" y="2888965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49"/>
                <p:cNvSpPr/>
                <p:nvPr/>
              </p:nvSpPr>
              <p:spPr>
                <a:xfrm>
                  <a:off x="6216466" y="2940084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49"/>
                <p:cNvSpPr/>
                <p:nvPr/>
              </p:nvSpPr>
              <p:spPr>
                <a:xfrm>
                  <a:off x="6317622" y="2916625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67" name="Google Shape;767;p49"/>
            <p:cNvGrpSpPr/>
            <p:nvPr/>
          </p:nvGrpSpPr>
          <p:grpSpPr>
            <a:xfrm>
              <a:off x="6101600" y="2852975"/>
              <a:ext cx="502800" cy="502800"/>
              <a:chOff x="7536900" y="2615775"/>
              <a:chExt cx="502800" cy="502800"/>
            </a:xfrm>
          </p:grpSpPr>
          <p:grpSp>
            <p:nvGrpSpPr>
              <p:cNvPr id="768" name="Google Shape;768;p49"/>
              <p:cNvGrpSpPr/>
              <p:nvPr/>
            </p:nvGrpSpPr>
            <p:grpSpPr>
              <a:xfrm>
                <a:off x="7628278" y="2728495"/>
                <a:ext cx="320044" cy="277360"/>
                <a:chOff x="6623062" y="2744141"/>
                <a:chExt cx="208105" cy="186110"/>
              </a:xfrm>
            </p:grpSpPr>
            <p:sp>
              <p:nvSpPr>
                <p:cNvPr id="769" name="Google Shape;769;p49"/>
                <p:cNvSpPr/>
                <p:nvPr/>
              </p:nvSpPr>
              <p:spPr>
                <a:xfrm>
                  <a:off x="6630256" y="2809710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49"/>
                <p:cNvSpPr/>
                <p:nvPr/>
              </p:nvSpPr>
              <p:spPr>
                <a:xfrm>
                  <a:off x="6623062" y="2744141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49"/>
                <p:cNvSpPr/>
                <p:nvPr/>
              </p:nvSpPr>
              <p:spPr>
                <a:xfrm>
                  <a:off x="6703019" y="2809710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72" name="Google Shape;772;p49"/>
              <p:cNvSpPr/>
              <p:nvPr/>
            </p:nvSpPr>
            <p:spPr>
              <a:xfrm>
                <a:off x="7536900" y="2615775"/>
                <a:ext cx="502800" cy="502800"/>
              </a:xfrm>
              <a:prstGeom prst="roundRect">
                <a:avLst>
                  <a:gd fmla="val 15109" name="adj"/>
                </a:avLst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49"/>
            <p:cNvGrpSpPr/>
            <p:nvPr/>
          </p:nvGrpSpPr>
          <p:grpSpPr>
            <a:xfrm>
              <a:off x="6787388" y="2852975"/>
              <a:ext cx="502800" cy="502800"/>
              <a:chOff x="6797488" y="2615775"/>
              <a:chExt cx="502800" cy="502800"/>
            </a:xfrm>
          </p:grpSpPr>
          <p:sp>
            <p:nvSpPr>
              <p:cNvPr id="774" name="Google Shape;774;p49"/>
              <p:cNvSpPr/>
              <p:nvPr/>
            </p:nvSpPr>
            <p:spPr>
              <a:xfrm>
                <a:off x="6888871" y="2739162"/>
                <a:ext cx="320033" cy="256025"/>
              </a:xfrm>
              <a:custGeom>
                <a:rect b="b" l="l" r="r" t="t"/>
                <a:pathLst>
                  <a:path extrusionOk="0" h="5835" w="7144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9"/>
              <p:cNvSpPr/>
              <p:nvPr/>
            </p:nvSpPr>
            <p:spPr>
              <a:xfrm>
                <a:off x="6797488" y="2615775"/>
                <a:ext cx="502800" cy="502800"/>
              </a:xfrm>
              <a:prstGeom prst="roundRect">
                <a:avLst>
                  <a:gd fmla="val 15109" name="adj"/>
                </a:avLst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6" name="Google Shape;776;p49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777" name="Google Shape;777;p49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778" name="Google Shape;778;p49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fmla="val 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9" name="Google Shape;779;p49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780" name="Google Shape;780;p49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81" name="Google Shape;781;p49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cxnSp>
          <p:nvCxnSpPr>
            <p:cNvPr id="782" name="Google Shape;782;p49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3" name="Google Shape;783;p49"/>
            <p:cNvSpPr/>
            <p:nvPr/>
          </p:nvSpPr>
          <p:spPr>
            <a:xfrm>
              <a:off x="8031688" y="1782907"/>
              <a:ext cx="599697" cy="538636"/>
            </a:xfrm>
            <a:custGeom>
              <a:rect b="b" l="l" r="r" t="t"/>
              <a:pathLst>
                <a:path extrusionOk="0" h="9990" w="11123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8111159" y="1873044"/>
              <a:ext cx="448465" cy="440236"/>
            </a:xfrm>
            <a:custGeom>
              <a:rect b="b" l="l" r="r" t="t"/>
              <a:pathLst>
                <a:path extrusionOk="0" h="8165" w="8318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49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786" name="Google Shape;786;p49"/>
            <p:cNvSpPr/>
            <p:nvPr/>
          </p:nvSpPr>
          <p:spPr>
            <a:xfrm>
              <a:off x="6592201" y="2061933"/>
              <a:ext cx="941841" cy="2789257"/>
            </a:xfrm>
            <a:custGeom>
              <a:rect b="b" l="l" r="r" t="t"/>
              <a:pathLst>
                <a:path extrusionOk="0" h="24976" w="8343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6592201" y="2061933"/>
              <a:ext cx="941841" cy="2789257"/>
            </a:xfrm>
            <a:custGeom>
              <a:rect b="b" l="l" r="r" t="t"/>
              <a:pathLst>
                <a:path extrusionOk="0" h="24976" w="8343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6636341" y="2105487"/>
              <a:ext cx="853561" cy="2702149"/>
            </a:xfrm>
            <a:custGeom>
              <a:rect b="b" l="l" r="r" t="t"/>
              <a:pathLst>
                <a:path extrusionOk="0" h="24196" w="7561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6754649" y="2707541"/>
              <a:ext cx="614122" cy="286006"/>
            </a:xfrm>
            <a:custGeom>
              <a:rect b="b" l="l" r="r" t="t"/>
              <a:pathLst>
                <a:path extrusionOk="0" h="2561" w="544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6754649" y="3028949"/>
              <a:ext cx="614122" cy="286006"/>
            </a:xfrm>
            <a:custGeom>
              <a:rect b="b" l="l" r="r" t="t"/>
              <a:pathLst>
                <a:path extrusionOk="0" h="2561" w="544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6754649" y="3347564"/>
              <a:ext cx="614122" cy="286118"/>
            </a:xfrm>
            <a:custGeom>
              <a:rect b="b" l="l" r="r" t="t"/>
              <a:pathLst>
                <a:path extrusionOk="0" h="2562" w="544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6754649" y="3666292"/>
              <a:ext cx="614122" cy="286118"/>
            </a:xfrm>
            <a:custGeom>
              <a:rect b="b" l="l" r="r" t="t"/>
              <a:pathLst>
                <a:path extrusionOk="0" h="2562" w="544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6754649" y="3987700"/>
              <a:ext cx="614122" cy="286118"/>
            </a:xfrm>
            <a:custGeom>
              <a:rect b="b" l="l" r="r" t="t"/>
              <a:pathLst>
                <a:path extrusionOk="0" h="2562" w="544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6754649" y="4306316"/>
              <a:ext cx="614122" cy="286118"/>
            </a:xfrm>
            <a:custGeom>
              <a:rect b="b" l="l" r="r" t="t"/>
              <a:pathLst>
                <a:path extrusionOk="0" h="2562" w="544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6655532" y="2184555"/>
              <a:ext cx="834370" cy="2623081"/>
            </a:xfrm>
            <a:custGeom>
              <a:rect b="b" l="l" r="r" t="t"/>
              <a:pathLst>
                <a:path extrusionOk="0" h="23488" w="7391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49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797" name="Google Shape;797;p49"/>
            <p:cNvSpPr/>
            <p:nvPr/>
          </p:nvSpPr>
          <p:spPr>
            <a:xfrm>
              <a:off x="3724575" y="3497700"/>
              <a:ext cx="603495" cy="1371596"/>
            </a:xfrm>
            <a:custGeom>
              <a:rect b="b" l="l" r="r" t="t"/>
              <a:pathLst>
                <a:path extrusionOk="0" h="16415" w="7221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3757170" y="3848221"/>
              <a:ext cx="538223" cy="988485"/>
            </a:xfrm>
            <a:custGeom>
              <a:rect b="b" l="l" r="r" t="t"/>
              <a:pathLst>
                <a:path extrusionOk="0" h="11830" w="644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3816342" y="4047922"/>
              <a:ext cx="38779" cy="654255"/>
            </a:xfrm>
            <a:custGeom>
              <a:rect b="b" l="l" r="r" t="t"/>
              <a:pathLst>
                <a:path extrusionOk="0" h="7830" w="464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3724575" y="3497700"/>
              <a:ext cx="603495" cy="1371596"/>
            </a:xfrm>
            <a:custGeom>
              <a:rect b="b" l="l" r="r" t="t"/>
              <a:pathLst>
                <a:path extrusionOk="0" h="16415" w="7221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3871336" y="3530287"/>
              <a:ext cx="309980" cy="285349"/>
            </a:xfrm>
            <a:custGeom>
              <a:rect b="b" l="l" r="r" t="t"/>
              <a:pathLst>
                <a:path extrusionOk="0" h="3415" w="3709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3775557" y="3848221"/>
              <a:ext cx="519836" cy="988485"/>
            </a:xfrm>
            <a:custGeom>
              <a:rect b="b" l="l" r="r" t="t"/>
              <a:pathLst>
                <a:path extrusionOk="0" h="11830" w="622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0"/>
          <p:cNvSpPr txBox="1"/>
          <p:nvPr/>
        </p:nvSpPr>
        <p:spPr>
          <a:xfrm>
            <a:off x="716700" y="1188000"/>
            <a:ext cx="77106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This presentation has been made using the following fonts: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Rubik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https://fonts.google.com/specimen/Rubik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Karla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(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https://fonts.google.com/specimen/Karla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08" name="Google Shape;808;p50"/>
          <p:cNvSpPr/>
          <p:nvPr/>
        </p:nvSpPr>
        <p:spPr>
          <a:xfrm>
            <a:off x="2583550" y="29478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0"/>
          <p:cNvSpPr/>
          <p:nvPr/>
        </p:nvSpPr>
        <p:spPr>
          <a:xfrm>
            <a:off x="3645370" y="29478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CF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0"/>
          <p:cNvSpPr/>
          <p:nvPr/>
        </p:nvSpPr>
        <p:spPr>
          <a:xfrm>
            <a:off x="4707189" y="29478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DBCFC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0"/>
          <p:cNvSpPr txBox="1"/>
          <p:nvPr/>
        </p:nvSpPr>
        <p:spPr>
          <a:xfrm>
            <a:off x="2583550" y="31048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#000000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12" name="Google Shape;812;p50"/>
          <p:cNvSpPr txBox="1"/>
          <p:nvPr/>
        </p:nvSpPr>
        <p:spPr>
          <a:xfrm>
            <a:off x="3645375" y="31048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#fcf6e8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13" name="Google Shape;813;p50"/>
          <p:cNvSpPr txBox="1"/>
          <p:nvPr/>
        </p:nvSpPr>
        <p:spPr>
          <a:xfrm>
            <a:off x="4707200" y="31048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#dbcfc3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14" name="Google Shape;814;p50"/>
          <p:cNvSpPr/>
          <p:nvPr/>
        </p:nvSpPr>
        <p:spPr>
          <a:xfrm>
            <a:off x="5769025" y="29478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EFC4B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0"/>
          <p:cNvSpPr txBox="1"/>
          <p:nvPr/>
        </p:nvSpPr>
        <p:spPr>
          <a:xfrm>
            <a:off x="5769025" y="3104875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#efc4b9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16" name="Google Shape;816;p50"/>
          <p:cNvSpPr/>
          <p:nvPr/>
        </p:nvSpPr>
        <p:spPr>
          <a:xfrm>
            <a:off x="4176300" y="3878900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DAC2C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0"/>
          <p:cNvSpPr/>
          <p:nvPr/>
        </p:nvSpPr>
        <p:spPr>
          <a:xfrm>
            <a:off x="5238120" y="3878900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D3E3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0"/>
          <p:cNvSpPr txBox="1"/>
          <p:nvPr/>
        </p:nvSpPr>
        <p:spPr>
          <a:xfrm>
            <a:off x="4176300" y="4035950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#dac2cf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19" name="Google Shape;819;p50"/>
          <p:cNvSpPr txBox="1"/>
          <p:nvPr/>
        </p:nvSpPr>
        <p:spPr>
          <a:xfrm>
            <a:off x="5238125" y="4035950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#d3e3d6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20" name="Google Shape;820;p50"/>
          <p:cNvSpPr/>
          <p:nvPr/>
        </p:nvSpPr>
        <p:spPr>
          <a:xfrm>
            <a:off x="3114475" y="3878900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DBC9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0"/>
          <p:cNvSpPr txBox="1"/>
          <p:nvPr/>
        </p:nvSpPr>
        <p:spPr>
          <a:xfrm>
            <a:off x="3114475" y="4035950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#fdbc96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22" name="Google Shape;822;p50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Fonts &amp; colors used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1"/>
          <p:cNvGrpSpPr/>
          <p:nvPr/>
        </p:nvGrpSpPr>
        <p:grpSpPr>
          <a:xfrm>
            <a:off x="4754850" y="3195960"/>
            <a:ext cx="3771900" cy="1412550"/>
            <a:chOff x="4754850" y="1600325"/>
            <a:chExt cx="3771900" cy="1412550"/>
          </a:xfrm>
        </p:grpSpPr>
        <p:sp>
          <p:nvSpPr>
            <p:cNvPr id="480" name="Google Shape;480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2" name="Google Shape;482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3" name="Google Shape;483;p31"/>
          <p:cNvGrpSpPr/>
          <p:nvPr/>
        </p:nvGrpSpPr>
        <p:grpSpPr>
          <a:xfrm>
            <a:off x="715100" y="3195863"/>
            <a:ext cx="3771900" cy="1412550"/>
            <a:chOff x="4754850" y="1600325"/>
            <a:chExt cx="3771900" cy="1412550"/>
          </a:xfrm>
        </p:grpSpPr>
        <p:sp>
          <p:nvSpPr>
            <p:cNvPr id="484" name="Google Shape;484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6" name="Google Shape;486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7" name="Google Shape;487;p31"/>
          <p:cNvGrpSpPr/>
          <p:nvPr/>
        </p:nvGrpSpPr>
        <p:grpSpPr>
          <a:xfrm>
            <a:off x="715100" y="1600313"/>
            <a:ext cx="3771900" cy="1412550"/>
            <a:chOff x="715100" y="1600313"/>
            <a:chExt cx="3771900" cy="1412550"/>
          </a:xfrm>
        </p:grpSpPr>
        <p:sp>
          <p:nvSpPr>
            <p:cNvPr id="488" name="Google Shape;488;p31"/>
            <p:cNvSpPr/>
            <p:nvPr/>
          </p:nvSpPr>
          <p:spPr>
            <a:xfrm>
              <a:off x="812900" y="1691663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715100" y="1600313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0" name="Google Shape;490;p31"/>
            <p:cNvCxnSpPr/>
            <p:nvPr/>
          </p:nvCxnSpPr>
          <p:spPr>
            <a:xfrm>
              <a:off x="715100" y="1783313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91" name="Google Shape;491;p31"/>
          <p:cNvGrpSpPr/>
          <p:nvPr/>
        </p:nvGrpSpPr>
        <p:grpSpPr>
          <a:xfrm>
            <a:off x="4754850" y="1600313"/>
            <a:ext cx="3771900" cy="1412550"/>
            <a:chOff x="4754850" y="1600325"/>
            <a:chExt cx="3771900" cy="1412550"/>
          </a:xfrm>
        </p:grpSpPr>
        <p:sp>
          <p:nvSpPr>
            <p:cNvPr id="492" name="Google Shape;492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4" name="Google Shape;494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5" name="Google Shape;495;p31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here likes….</a:t>
            </a:r>
            <a:endParaRPr/>
          </a:p>
        </p:txBody>
      </p:sp>
      <p:sp>
        <p:nvSpPr>
          <p:cNvPr id="496" name="Google Shape;496;p31"/>
          <p:cNvSpPr txBox="1"/>
          <p:nvPr>
            <p:ph idx="1" type="subTitle"/>
          </p:nvPr>
        </p:nvSpPr>
        <p:spPr>
          <a:xfrm>
            <a:off x="6192350" y="3771650"/>
            <a:ext cx="20958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things</a:t>
            </a:r>
            <a:endParaRPr/>
          </a:p>
        </p:txBody>
      </p:sp>
      <p:sp>
        <p:nvSpPr>
          <p:cNvPr id="497" name="Google Shape;497;p31"/>
          <p:cNvSpPr txBox="1"/>
          <p:nvPr>
            <p:ph idx="6" type="subTitle"/>
          </p:nvPr>
        </p:nvSpPr>
        <p:spPr>
          <a:xfrm>
            <a:off x="2284663" y="3517375"/>
            <a:ext cx="2377500" cy="8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Problems</a:t>
            </a:r>
            <a:endParaRPr/>
          </a:p>
        </p:txBody>
      </p:sp>
      <p:sp>
        <p:nvSpPr>
          <p:cNvPr id="498" name="Google Shape;498;p31"/>
          <p:cNvSpPr txBox="1"/>
          <p:nvPr>
            <p:ph idx="7" type="subTitle"/>
          </p:nvPr>
        </p:nvSpPr>
        <p:spPr>
          <a:xfrm>
            <a:off x="1878800" y="2132556"/>
            <a:ext cx="2377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&amp; Technology</a:t>
            </a:r>
            <a:endParaRPr/>
          </a:p>
        </p:txBody>
      </p:sp>
      <p:sp>
        <p:nvSpPr>
          <p:cNvPr id="499" name="Google Shape;499;p31"/>
          <p:cNvSpPr txBox="1"/>
          <p:nvPr>
            <p:ph idx="8" type="subTitle"/>
          </p:nvPr>
        </p:nvSpPr>
        <p:spPr>
          <a:xfrm>
            <a:off x="6232924" y="2032225"/>
            <a:ext cx="2377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Puzzles</a:t>
            </a:r>
            <a:endParaRPr/>
          </a:p>
        </p:txBody>
      </p:sp>
      <p:sp>
        <p:nvSpPr>
          <p:cNvPr id="500" name="Google Shape;500;p31"/>
          <p:cNvSpPr/>
          <p:nvPr/>
        </p:nvSpPr>
        <p:spPr>
          <a:xfrm>
            <a:off x="947500" y="1090313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1"/>
          <p:cNvSpPr/>
          <p:nvPr/>
        </p:nvSpPr>
        <p:spPr>
          <a:xfrm>
            <a:off x="715160" y="941661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1"/>
          <p:cNvSpPr/>
          <p:nvPr/>
        </p:nvSpPr>
        <p:spPr>
          <a:xfrm>
            <a:off x="7971748" y="1042351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75" y="1886146"/>
            <a:ext cx="934501" cy="93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325" y="1886153"/>
            <a:ext cx="923998" cy="9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475" y="3517372"/>
            <a:ext cx="857701" cy="8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724" y="3463249"/>
            <a:ext cx="1404263" cy="9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2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like any of these</a:t>
            </a:r>
            <a:endParaRPr/>
          </a:p>
        </p:txBody>
      </p:sp>
      <p:sp>
        <p:nvSpPr>
          <p:cNvPr id="512" name="Google Shape;512;p32"/>
          <p:cNvSpPr txBox="1"/>
          <p:nvPr>
            <p:ph idx="1" type="subTitle"/>
          </p:nvPr>
        </p:nvSpPr>
        <p:spPr>
          <a:xfrm>
            <a:off x="5952325" y="2812700"/>
            <a:ext cx="20958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things</a:t>
            </a:r>
            <a:endParaRPr/>
          </a:p>
        </p:txBody>
      </p:sp>
      <p:sp>
        <p:nvSpPr>
          <p:cNvPr id="513" name="Google Shape;513;p32"/>
          <p:cNvSpPr txBox="1"/>
          <p:nvPr>
            <p:ph idx="6" type="subTitle"/>
          </p:nvPr>
        </p:nvSpPr>
        <p:spPr>
          <a:xfrm>
            <a:off x="2237488" y="2558425"/>
            <a:ext cx="2377500" cy="8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Problems</a:t>
            </a:r>
            <a:endParaRPr/>
          </a:p>
        </p:txBody>
      </p:sp>
      <p:sp>
        <p:nvSpPr>
          <p:cNvPr id="514" name="Google Shape;514;p32"/>
          <p:cNvSpPr txBox="1"/>
          <p:nvPr>
            <p:ph idx="7" type="subTitle"/>
          </p:nvPr>
        </p:nvSpPr>
        <p:spPr>
          <a:xfrm>
            <a:off x="1758975" y="1663606"/>
            <a:ext cx="2377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515" name="Google Shape;515;p32"/>
          <p:cNvSpPr txBox="1"/>
          <p:nvPr>
            <p:ph idx="8" type="subTitle"/>
          </p:nvPr>
        </p:nvSpPr>
        <p:spPr>
          <a:xfrm>
            <a:off x="6026049" y="1715888"/>
            <a:ext cx="2377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Puzzles</a:t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947500" y="1090313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/>
          <p:nvPr/>
        </p:nvSpPr>
        <p:spPr>
          <a:xfrm>
            <a:off x="715160" y="941661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2"/>
          <p:cNvSpPr/>
          <p:nvPr/>
        </p:nvSpPr>
        <p:spPr>
          <a:xfrm>
            <a:off x="7971748" y="1042351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50" y="1417196"/>
            <a:ext cx="934501" cy="93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450" y="1569815"/>
            <a:ext cx="923998" cy="9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450" y="2558422"/>
            <a:ext cx="857701" cy="85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549" y="2504299"/>
            <a:ext cx="1404263" cy="9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2"/>
          <p:cNvSpPr txBox="1"/>
          <p:nvPr/>
        </p:nvSpPr>
        <p:spPr>
          <a:xfrm>
            <a:off x="244050" y="3635825"/>
            <a:ext cx="865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Maybe you should work with computers growing up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3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these computers?</a:t>
            </a:r>
            <a:endParaRPr/>
          </a:p>
        </p:txBody>
      </p:sp>
      <p:pic>
        <p:nvPicPr>
          <p:cNvPr id="529" name="Google Shape;5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0" y="1417200"/>
            <a:ext cx="1324650" cy="1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600" y="2571738"/>
            <a:ext cx="1780334" cy="178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6059" y="1353975"/>
            <a:ext cx="28575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9800" y="2639875"/>
            <a:ext cx="2015675" cy="2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34"/>
          <p:cNvGrpSpPr/>
          <p:nvPr/>
        </p:nvGrpSpPr>
        <p:grpSpPr>
          <a:xfrm>
            <a:off x="6351563" y="1232223"/>
            <a:ext cx="1827475" cy="1051350"/>
            <a:chOff x="7146475" y="2190661"/>
            <a:chExt cx="1827475" cy="1051350"/>
          </a:xfrm>
        </p:grpSpPr>
        <p:sp>
          <p:nvSpPr>
            <p:cNvPr id="538" name="Google Shape;538;p34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9" name="Google Shape;539;p34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540" name="Google Shape;540;p34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41" name="Google Shape;541;p34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42" name="Google Shape;542;p34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543" name="Google Shape;543;p34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rect b="b" l="l" r="r" t="t"/>
                <a:pathLst>
                  <a:path extrusionOk="0" h="3342" w="37658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4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rect b="b" l="l" r="r" t="t"/>
                <a:pathLst>
                  <a:path extrusionOk="0" h="3342" w="23146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rect b="b" l="l" r="r" t="t"/>
                <a:pathLst>
                  <a:path extrusionOk="0" h="8635" w="15854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rect b="b" l="l" r="r" t="t"/>
                <a:pathLst>
                  <a:path extrusionOk="0" h="1493" w="10449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7" name="Google Shape;547;p34"/>
          <p:cNvSpPr txBox="1"/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</p:txBody>
      </p:sp>
      <p:sp>
        <p:nvSpPr>
          <p:cNvPr id="548" name="Google Shape;548;p34"/>
          <p:cNvSpPr txBox="1"/>
          <p:nvPr>
            <p:ph idx="1" type="subTitle"/>
          </p:nvPr>
        </p:nvSpPr>
        <p:spPr>
          <a:xfrm>
            <a:off x="1859650" y="2549025"/>
            <a:ext cx="52269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 </a:t>
            </a:r>
            <a:r>
              <a:rPr b="1" lang="en" sz="2900"/>
              <a:t>Machine</a:t>
            </a:r>
            <a:r>
              <a:rPr lang="en" sz="2700"/>
              <a:t> </a:t>
            </a:r>
            <a:r>
              <a:rPr lang="en" sz="2300"/>
              <a:t>that can be coded with </a:t>
            </a:r>
            <a:r>
              <a:rPr b="1" lang="en" sz="2700"/>
              <a:t>instructions</a:t>
            </a:r>
            <a:r>
              <a:rPr lang="en" sz="2500"/>
              <a:t> </a:t>
            </a:r>
            <a:r>
              <a:rPr lang="en" sz="2300"/>
              <a:t>to </a:t>
            </a:r>
            <a:r>
              <a:rPr b="1" lang="en" sz="2800"/>
              <a:t>do something</a:t>
            </a:r>
            <a:endParaRPr b="1" sz="2800"/>
          </a:p>
        </p:txBody>
      </p:sp>
      <p:grpSp>
        <p:nvGrpSpPr>
          <p:cNvPr id="549" name="Google Shape;549;p34"/>
          <p:cNvGrpSpPr/>
          <p:nvPr/>
        </p:nvGrpSpPr>
        <p:grpSpPr>
          <a:xfrm>
            <a:off x="463651" y="1220603"/>
            <a:ext cx="502899" cy="502899"/>
            <a:chOff x="858700" y="1967475"/>
            <a:chExt cx="605100" cy="605100"/>
          </a:xfrm>
        </p:grpSpPr>
        <p:sp>
          <p:nvSpPr>
            <p:cNvPr id="550" name="Google Shape;550;p34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fmla="val 15109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932654" y="2075711"/>
              <a:ext cx="457191" cy="388627"/>
            </a:xfrm>
            <a:custGeom>
              <a:rect b="b" l="l" r="r" t="t"/>
              <a:pathLst>
                <a:path extrusionOk="0" h="9051" w="10659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34"/>
          <p:cNvGrpSpPr/>
          <p:nvPr/>
        </p:nvGrpSpPr>
        <p:grpSpPr>
          <a:xfrm>
            <a:off x="463651" y="1906497"/>
            <a:ext cx="502800" cy="502800"/>
            <a:chOff x="7014301" y="2017350"/>
            <a:chExt cx="502800" cy="502800"/>
          </a:xfrm>
        </p:grpSpPr>
        <p:sp>
          <p:nvSpPr>
            <p:cNvPr id="553" name="Google Shape;553;p34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7095012" y="2108734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34"/>
          <p:cNvGrpSpPr/>
          <p:nvPr/>
        </p:nvGrpSpPr>
        <p:grpSpPr>
          <a:xfrm>
            <a:off x="463651" y="445094"/>
            <a:ext cx="629846" cy="592514"/>
            <a:chOff x="463701" y="2217961"/>
            <a:chExt cx="629846" cy="592514"/>
          </a:xfrm>
        </p:grpSpPr>
        <p:sp>
          <p:nvSpPr>
            <p:cNvPr id="556" name="Google Shape;556;p34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545925" y="2446300"/>
              <a:ext cx="338328" cy="225549"/>
            </a:xfrm>
            <a:custGeom>
              <a:rect b="b" l="l" r="r" t="t"/>
              <a:pathLst>
                <a:path extrusionOk="0" h="5806" w="8708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555887" y="2446307"/>
              <a:ext cx="318435" cy="106170"/>
            </a:xfrm>
            <a:custGeom>
              <a:rect b="b" l="l" r="r" t="t"/>
              <a:pathLst>
                <a:path extrusionOk="0" h="2733" w="8196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9" name="Google Shape;559;p34"/>
            <p:cNvGrpSpPr/>
            <p:nvPr/>
          </p:nvGrpSpPr>
          <p:grpSpPr>
            <a:xfrm>
              <a:off x="773496" y="2217961"/>
              <a:ext cx="320051" cy="298703"/>
              <a:chOff x="1023863" y="2896525"/>
              <a:chExt cx="240875" cy="219425"/>
            </a:xfrm>
          </p:grpSpPr>
          <p:sp>
            <p:nvSpPr>
              <p:cNvPr id="560" name="Google Shape;560;p34"/>
              <p:cNvSpPr/>
              <p:nvPr/>
            </p:nvSpPr>
            <p:spPr>
              <a:xfrm>
                <a:off x="1023863" y="2896525"/>
                <a:ext cx="240875" cy="219425"/>
              </a:xfrm>
              <a:custGeom>
                <a:rect b="b" l="l" r="r" t="t"/>
                <a:pathLst>
                  <a:path extrusionOk="0" h="8777" w="9635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4"/>
              <p:cNvSpPr/>
              <p:nvPr/>
            </p:nvSpPr>
            <p:spPr>
              <a:xfrm>
                <a:off x="1111105" y="2959275"/>
                <a:ext cx="54900" cy="93925"/>
              </a:xfrm>
              <a:custGeom>
                <a:rect b="b" l="l" r="r" t="t"/>
                <a:pathLst>
                  <a:path extrusionOk="0" h="3757" w="2196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2" name="Google Shape;562;p34"/>
          <p:cNvSpPr/>
          <p:nvPr/>
        </p:nvSpPr>
        <p:spPr>
          <a:xfrm>
            <a:off x="1646925" y="138165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34"/>
          <p:cNvGrpSpPr/>
          <p:nvPr/>
        </p:nvGrpSpPr>
        <p:grpSpPr>
          <a:xfrm>
            <a:off x="404600" y="4046486"/>
            <a:ext cx="621000" cy="621000"/>
            <a:chOff x="416300" y="4058211"/>
            <a:chExt cx="621000" cy="621000"/>
          </a:xfrm>
        </p:grpSpPr>
        <p:sp>
          <p:nvSpPr>
            <p:cNvPr id="564" name="Google Shape;564;p34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fmla="val 42536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5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all computers!</a:t>
            </a:r>
            <a:endParaRPr/>
          </a:p>
        </p:txBody>
      </p:sp>
      <p:pic>
        <p:nvPicPr>
          <p:cNvPr id="571" name="Google Shape;5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0" y="1417200"/>
            <a:ext cx="1324650" cy="1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600" y="2571738"/>
            <a:ext cx="1780334" cy="178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6059" y="1353975"/>
            <a:ext cx="28575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9800" y="2639875"/>
            <a:ext cx="2015675" cy="20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36"/>
          <p:cNvGrpSpPr/>
          <p:nvPr/>
        </p:nvGrpSpPr>
        <p:grpSpPr>
          <a:xfrm>
            <a:off x="6351563" y="1232223"/>
            <a:ext cx="1827475" cy="1051350"/>
            <a:chOff x="7146475" y="2190661"/>
            <a:chExt cx="1827475" cy="1051350"/>
          </a:xfrm>
        </p:grpSpPr>
        <p:sp>
          <p:nvSpPr>
            <p:cNvPr id="580" name="Google Shape;580;p36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1" name="Google Shape;581;p36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582" name="Google Shape;582;p36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83" name="Google Shape;583;p36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84" name="Google Shape;584;p36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585" name="Google Shape;585;p36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rect b="b" l="l" r="r" t="t"/>
                <a:pathLst>
                  <a:path extrusionOk="0" h="3342" w="37658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rect b="b" l="l" r="r" t="t"/>
                <a:pathLst>
                  <a:path extrusionOk="0" h="3342" w="23146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rect b="b" l="l" r="r" t="t"/>
                <a:pathLst>
                  <a:path extrusionOk="0" h="8635" w="15854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rect b="b" l="l" r="r" t="t"/>
                <a:pathLst>
                  <a:path extrusionOk="0" h="1493" w="10449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9" name="Google Shape;589;p36"/>
          <p:cNvSpPr txBox="1"/>
          <p:nvPr>
            <p:ph type="title"/>
          </p:nvPr>
        </p:nvSpPr>
        <p:spPr>
          <a:xfrm>
            <a:off x="1367975" y="170473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Software/Apps</a:t>
            </a:r>
            <a:endParaRPr/>
          </a:p>
        </p:txBody>
      </p:sp>
      <p:sp>
        <p:nvSpPr>
          <p:cNvPr id="590" name="Google Shape;590;p36"/>
          <p:cNvSpPr txBox="1"/>
          <p:nvPr>
            <p:ph idx="1" type="subTitle"/>
          </p:nvPr>
        </p:nvSpPr>
        <p:spPr>
          <a:xfrm>
            <a:off x="1859650" y="2549025"/>
            <a:ext cx="52269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Instructions </a:t>
            </a:r>
            <a:r>
              <a:rPr lang="en" sz="2300"/>
              <a:t>that tell a </a:t>
            </a:r>
            <a:r>
              <a:rPr b="1" lang="en" sz="2900"/>
              <a:t>computer </a:t>
            </a:r>
            <a:r>
              <a:rPr lang="en" sz="2300"/>
              <a:t>what to do</a:t>
            </a:r>
            <a:endParaRPr b="1" sz="2800"/>
          </a:p>
        </p:txBody>
      </p:sp>
      <p:grpSp>
        <p:nvGrpSpPr>
          <p:cNvPr id="591" name="Google Shape;591;p36"/>
          <p:cNvGrpSpPr/>
          <p:nvPr/>
        </p:nvGrpSpPr>
        <p:grpSpPr>
          <a:xfrm>
            <a:off x="463651" y="1220603"/>
            <a:ext cx="502899" cy="502899"/>
            <a:chOff x="858700" y="1967475"/>
            <a:chExt cx="605100" cy="605100"/>
          </a:xfrm>
        </p:grpSpPr>
        <p:sp>
          <p:nvSpPr>
            <p:cNvPr id="592" name="Google Shape;592;p36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fmla="val 15109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932654" y="2075711"/>
              <a:ext cx="457191" cy="388627"/>
            </a:xfrm>
            <a:custGeom>
              <a:rect b="b" l="l" r="r" t="t"/>
              <a:pathLst>
                <a:path extrusionOk="0" h="9051" w="10659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36"/>
          <p:cNvGrpSpPr/>
          <p:nvPr/>
        </p:nvGrpSpPr>
        <p:grpSpPr>
          <a:xfrm>
            <a:off x="463651" y="1906497"/>
            <a:ext cx="502800" cy="502800"/>
            <a:chOff x="7014301" y="2017350"/>
            <a:chExt cx="502800" cy="502800"/>
          </a:xfrm>
        </p:grpSpPr>
        <p:sp>
          <p:nvSpPr>
            <p:cNvPr id="595" name="Google Shape;595;p36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7095012" y="2108734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36"/>
          <p:cNvGrpSpPr/>
          <p:nvPr/>
        </p:nvGrpSpPr>
        <p:grpSpPr>
          <a:xfrm>
            <a:off x="463651" y="445094"/>
            <a:ext cx="629846" cy="592514"/>
            <a:chOff x="463701" y="2217961"/>
            <a:chExt cx="629846" cy="592514"/>
          </a:xfrm>
        </p:grpSpPr>
        <p:sp>
          <p:nvSpPr>
            <p:cNvPr id="598" name="Google Shape;598;p36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545925" y="2446300"/>
              <a:ext cx="338328" cy="225549"/>
            </a:xfrm>
            <a:custGeom>
              <a:rect b="b" l="l" r="r" t="t"/>
              <a:pathLst>
                <a:path extrusionOk="0" h="5806" w="8708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555887" y="2446307"/>
              <a:ext cx="318435" cy="106170"/>
            </a:xfrm>
            <a:custGeom>
              <a:rect b="b" l="l" r="r" t="t"/>
              <a:pathLst>
                <a:path extrusionOk="0" h="2733" w="8196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1" name="Google Shape;601;p36"/>
            <p:cNvGrpSpPr/>
            <p:nvPr/>
          </p:nvGrpSpPr>
          <p:grpSpPr>
            <a:xfrm>
              <a:off x="773496" y="2217961"/>
              <a:ext cx="320051" cy="298703"/>
              <a:chOff x="1023863" y="2896525"/>
              <a:chExt cx="240875" cy="219425"/>
            </a:xfrm>
          </p:grpSpPr>
          <p:sp>
            <p:nvSpPr>
              <p:cNvPr id="602" name="Google Shape;602;p36"/>
              <p:cNvSpPr/>
              <p:nvPr/>
            </p:nvSpPr>
            <p:spPr>
              <a:xfrm>
                <a:off x="1023863" y="2896525"/>
                <a:ext cx="240875" cy="219425"/>
              </a:xfrm>
              <a:custGeom>
                <a:rect b="b" l="l" r="r" t="t"/>
                <a:pathLst>
                  <a:path extrusionOk="0" h="8777" w="9635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6"/>
              <p:cNvSpPr/>
              <p:nvPr/>
            </p:nvSpPr>
            <p:spPr>
              <a:xfrm>
                <a:off x="1111105" y="2959275"/>
                <a:ext cx="54900" cy="93925"/>
              </a:xfrm>
              <a:custGeom>
                <a:rect b="b" l="l" r="r" t="t"/>
                <a:pathLst>
                  <a:path extrusionOk="0" h="3757" w="2196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4" name="Google Shape;604;p36"/>
          <p:cNvSpPr/>
          <p:nvPr/>
        </p:nvSpPr>
        <p:spPr>
          <a:xfrm>
            <a:off x="1646925" y="138165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6"/>
          <p:cNvGrpSpPr/>
          <p:nvPr/>
        </p:nvGrpSpPr>
        <p:grpSpPr>
          <a:xfrm>
            <a:off x="404600" y="4046486"/>
            <a:ext cx="621000" cy="621000"/>
            <a:chOff x="416300" y="4058211"/>
            <a:chExt cx="621000" cy="621000"/>
          </a:xfrm>
        </p:grpSpPr>
        <p:sp>
          <p:nvSpPr>
            <p:cNvPr id="606" name="Google Shape;606;p36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fmla="val 42536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7"/>
          <p:cNvSpPr txBox="1"/>
          <p:nvPr>
            <p:ph type="title"/>
          </p:nvPr>
        </p:nvSpPr>
        <p:spPr>
          <a:xfrm>
            <a:off x="213815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all software!</a:t>
            </a:r>
            <a:endParaRPr/>
          </a:p>
        </p:txBody>
      </p: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170" y="1417200"/>
            <a:ext cx="2416000" cy="13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149" y="2973897"/>
            <a:ext cx="2905949" cy="16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25" y="731400"/>
            <a:ext cx="2675500" cy="17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925" y="3010948"/>
            <a:ext cx="2770124" cy="15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